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69" r:id="rId2"/>
    <p:sldId id="580" r:id="rId3"/>
    <p:sldId id="470" r:id="rId4"/>
    <p:sldId id="388" r:id="rId5"/>
    <p:sldId id="389" r:id="rId6"/>
    <p:sldId id="380" r:id="rId7"/>
    <p:sldId id="384" r:id="rId8"/>
    <p:sldId id="387" r:id="rId9"/>
    <p:sldId id="386" r:id="rId10"/>
    <p:sldId id="257" r:id="rId11"/>
    <p:sldId id="258" r:id="rId12"/>
    <p:sldId id="471" r:id="rId13"/>
    <p:sldId id="390" r:id="rId14"/>
    <p:sldId id="391" r:id="rId15"/>
    <p:sldId id="394" r:id="rId16"/>
    <p:sldId id="395" r:id="rId17"/>
    <p:sldId id="396" r:id="rId18"/>
    <p:sldId id="397" r:id="rId19"/>
    <p:sldId id="398" r:id="rId20"/>
    <p:sldId id="399" r:id="rId21"/>
    <p:sldId id="400" r:id="rId22"/>
    <p:sldId id="401" r:id="rId23"/>
    <p:sldId id="402" r:id="rId24"/>
    <p:sldId id="403" r:id="rId25"/>
    <p:sldId id="404" r:id="rId26"/>
    <p:sldId id="405" r:id="rId27"/>
    <p:sldId id="406" r:id="rId28"/>
    <p:sldId id="407" r:id="rId29"/>
    <p:sldId id="408" r:id="rId30"/>
    <p:sldId id="409" r:id="rId31"/>
    <p:sldId id="410" r:id="rId32"/>
    <p:sldId id="411" r:id="rId33"/>
    <p:sldId id="412" r:id="rId34"/>
    <p:sldId id="392" r:id="rId35"/>
    <p:sldId id="413" r:id="rId36"/>
    <p:sldId id="414" r:id="rId37"/>
    <p:sldId id="415" r:id="rId38"/>
    <p:sldId id="416" r:id="rId39"/>
    <p:sldId id="417" r:id="rId40"/>
    <p:sldId id="418" r:id="rId41"/>
    <p:sldId id="419" r:id="rId42"/>
    <p:sldId id="420" r:id="rId43"/>
    <p:sldId id="421" r:id="rId44"/>
    <p:sldId id="422" r:id="rId45"/>
    <p:sldId id="423" r:id="rId46"/>
    <p:sldId id="424" r:id="rId47"/>
    <p:sldId id="425" r:id="rId48"/>
    <p:sldId id="426" r:id="rId49"/>
    <p:sldId id="427" r:id="rId50"/>
    <p:sldId id="428" r:id="rId51"/>
    <p:sldId id="429" r:id="rId52"/>
    <p:sldId id="430" r:id="rId53"/>
    <p:sldId id="431" r:id="rId54"/>
    <p:sldId id="432" r:id="rId55"/>
    <p:sldId id="433" r:id="rId56"/>
    <p:sldId id="434" r:id="rId57"/>
    <p:sldId id="435" r:id="rId58"/>
    <p:sldId id="436" r:id="rId59"/>
    <p:sldId id="437" r:id="rId60"/>
    <p:sldId id="393" r:id="rId61"/>
    <p:sldId id="438" r:id="rId62"/>
    <p:sldId id="439" r:id="rId63"/>
    <p:sldId id="558" r:id="rId64"/>
    <p:sldId id="443" r:id="rId65"/>
    <p:sldId id="444" r:id="rId66"/>
    <p:sldId id="445" r:id="rId67"/>
    <p:sldId id="448" r:id="rId68"/>
    <p:sldId id="446" r:id="rId69"/>
    <p:sldId id="472" r:id="rId70"/>
    <p:sldId id="473" r:id="rId71"/>
    <p:sldId id="474" r:id="rId72"/>
    <p:sldId id="475" r:id="rId73"/>
    <p:sldId id="476" r:id="rId74"/>
    <p:sldId id="477" r:id="rId75"/>
    <p:sldId id="449" r:id="rId76"/>
    <p:sldId id="441" r:id="rId77"/>
    <p:sldId id="442" r:id="rId78"/>
    <p:sldId id="478" r:id="rId79"/>
    <p:sldId id="488" r:id="rId80"/>
    <p:sldId id="479" r:id="rId81"/>
    <p:sldId id="489" r:id="rId82"/>
    <p:sldId id="504" r:id="rId83"/>
    <p:sldId id="490" r:id="rId84"/>
    <p:sldId id="503" r:id="rId85"/>
    <p:sldId id="491" r:id="rId86"/>
    <p:sldId id="502" r:id="rId87"/>
    <p:sldId id="492" r:id="rId88"/>
    <p:sldId id="501" r:id="rId89"/>
    <p:sldId id="493" r:id="rId90"/>
    <p:sldId id="500" r:id="rId91"/>
    <p:sldId id="494" r:id="rId92"/>
    <p:sldId id="499" r:id="rId93"/>
    <p:sldId id="495" r:id="rId94"/>
    <p:sldId id="480" r:id="rId95"/>
    <p:sldId id="496" r:id="rId96"/>
    <p:sldId id="498" r:id="rId97"/>
    <p:sldId id="497" r:id="rId98"/>
    <p:sldId id="559" r:id="rId99"/>
    <p:sldId id="260" r:id="rId100"/>
    <p:sldId id="262" r:id="rId101"/>
    <p:sldId id="270" r:id="rId102"/>
    <p:sldId id="505" r:id="rId103"/>
    <p:sldId id="506" r:id="rId104"/>
    <p:sldId id="507" r:id="rId105"/>
    <p:sldId id="508" r:id="rId106"/>
    <p:sldId id="509" r:id="rId107"/>
    <p:sldId id="520" r:id="rId108"/>
    <p:sldId id="522" r:id="rId109"/>
    <p:sldId id="524" r:id="rId110"/>
    <p:sldId id="526" r:id="rId111"/>
    <p:sldId id="528" r:id="rId112"/>
    <p:sldId id="510" r:id="rId113"/>
    <p:sldId id="511" r:id="rId114"/>
    <p:sldId id="512" r:id="rId115"/>
    <p:sldId id="513" r:id="rId116"/>
    <p:sldId id="514" r:id="rId117"/>
    <p:sldId id="529" r:id="rId118"/>
    <p:sldId id="531" r:id="rId119"/>
    <p:sldId id="533" r:id="rId120"/>
    <p:sldId id="535" r:id="rId121"/>
    <p:sldId id="537" r:id="rId122"/>
    <p:sldId id="282" r:id="rId123"/>
    <p:sldId id="538" r:id="rId124"/>
    <p:sldId id="539" r:id="rId125"/>
    <p:sldId id="540" r:id="rId126"/>
    <p:sldId id="541" r:id="rId127"/>
    <p:sldId id="542" r:id="rId128"/>
    <p:sldId id="543" r:id="rId129"/>
    <p:sldId id="544" r:id="rId130"/>
    <p:sldId id="545" r:id="rId131"/>
    <p:sldId id="546" r:id="rId132"/>
    <p:sldId id="547" r:id="rId133"/>
    <p:sldId id="548" r:id="rId134"/>
    <p:sldId id="549" r:id="rId135"/>
    <p:sldId id="550" r:id="rId136"/>
    <p:sldId id="551" r:id="rId137"/>
    <p:sldId id="552" r:id="rId138"/>
    <p:sldId id="553" r:id="rId139"/>
    <p:sldId id="554" r:id="rId140"/>
    <p:sldId id="555" r:id="rId141"/>
    <p:sldId id="556" r:id="rId142"/>
    <p:sldId id="557" r:id="rId143"/>
    <p:sldId id="581" r:id="rId144"/>
    <p:sldId id="597" r:id="rId145"/>
    <p:sldId id="598" r:id="rId146"/>
    <p:sldId id="599" r:id="rId147"/>
    <p:sldId id="600" r:id="rId148"/>
    <p:sldId id="583" r:id="rId149"/>
    <p:sldId id="584" r:id="rId150"/>
    <p:sldId id="585" r:id="rId151"/>
    <p:sldId id="586" r:id="rId152"/>
    <p:sldId id="587" r:id="rId153"/>
    <p:sldId id="588" r:id="rId154"/>
    <p:sldId id="607" r:id="rId155"/>
    <p:sldId id="601" r:id="rId156"/>
    <p:sldId id="606" r:id="rId157"/>
    <p:sldId id="602" r:id="rId158"/>
    <p:sldId id="608" r:id="rId159"/>
    <p:sldId id="603" r:id="rId160"/>
    <p:sldId id="609" r:id="rId161"/>
    <p:sldId id="604" r:id="rId162"/>
    <p:sldId id="610" r:id="rId163"/>
    <p:sldId id="605" r:id="rId164"/>
    <p:sldId id="560" r:id="rId165"/>
    <p:sldId id="562" r:id="rId166"/>
    <p:sldId id="467" r:id="rId167"/>
    <p:sldId id="453" r:id="rId168"/>
    <p:sldId id="454" r:id="rId169"/>
    <p:sldId id="455" r:id="rId170"/>
    <p:sldId id="457" r:id="rId171"/>
    <p:sldId id="456" r:id="rId172"/>
    <p:sldId id="458" r:id="rId173"/>
    <p:sldId id="346" r:id="rId174"/>
    <p:sldId id="347" r:id="rId175"/>
    <p:sldId id="348" r:id="rId176"/>
    <p:sldId id="349" r:id="rId177"/>
    <p:sldId id="350" r:id="rId178"/>
    <p:sldId id="351" r:id="rId179"/>
    <p:sldId id="459" r:id="rId180"/>
    <p:sldId id="460" r:id="rId181"/>
    <p:sldId id="468" r:id="rId182"/>
    <p:sldId id="462" r:id="rId183"/>
    <p:sldId id="463" r:id="rId184"/>
    <p:sldId id="464" r:id="rId185"/>
    <p:sldId id="372" r:id="rId186"/>
    <p:sldId id="373" r:id="rId187"/>
    <p:sldId id="374" r:id="rId188"/>
    <p:sldId id="375" r:id="rId189"/>
    <p:sldId id="376" r:id="rId190"/>
    <p:sldId id="352" r:id="rId191"/>
    <p:sldId id="561" r:id="rId192"/>
    <p:sldId id="465" r:id="rId193"/>
    <p:sldId id="466" r:id="rId194"/>
    <p:sldId id="565" r:id="rId195"/>
    <p:sldId id="566" r:id="rId196"/>
    <p:sldId id="567" r:id="rId197"/>
    <p:sldId id="568" r:id="rId198"/>
    <p:sldId id="569" r:id="rId199"/>
    <p:sldId id="570" r:id="rId200"/>
    <p:sldId id="571" r:id="rId201"/>
    <p:sldId id="572" r:id="rId202"/>
    <p:sldId id="573" r:id="rId203"/>
    <p:sldId id="574" r:id="rId204"/>
    <p:sldId id="575" r:id="rId205"/>
    <p:sldId id="576" r:id="rId206"/>
    <p:sldId id="577" r:id="rId207"/>
    <p:sldId id="578" r:id="rId208"/>
    <p:sldId id="579" r:id="rId20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presProps" Target="pres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theme" Target="theme/theme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70E9BA-9A80-485A-BCB1-D0F7AB255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8377949-7A19-409F-8AD2-23D6B7201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228427-7A8F-40CD-B5FF-2D441EF70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5AA-4548-4726-B87D-951823AB3B66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40B725-4A7F-47EC-A9E7-0403E660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76967A-0D9E-41BB-8097-32DD085D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F9CC-CBF4-4304-AF6E-14E690222F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813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D69B20-B97A-47CA-BC5E-3DF3F9752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ED1D1ED-6184-4A59-AB49-E44AC13E1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9BDB53-5E17-4326-8E21-EF30D3183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5AA-4548-4726-B87D-951823AB3B66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F18538-E0B7-4F07-A434-6A07F708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E08229-A710-431A-B588-3F3A5E27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F9CC-CBF4-4304-AF6E-14E690222F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1485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805ECC9-69FB-453C-A9D8-FECF7F6C35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B7796ED-DF3E-43AD-AA20-6EA5A08BA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013A62-F47F-4D59-B2CF-599D02D4C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5AA-4548-4726-B87D-951823AB3B66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03F310-C020-47DA-9748-280A200CF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EAF476-3164-44F6-9315-3A4D7B23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F9CC-CBF4-4304-AF6E-14E690222F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025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7DB71B-159A-4CAB-8FC7-45BBDD09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F8D36-97E2-48EC-8FC0-BCE24F0C0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04F499-695F-4935-80AB-3773C79BA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5AA-4548-4726-B87D-951823AB3B66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D52FDC-183D-4108-8303-185275CF5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507330-37C9-42AF-9E9D-BF453FDAE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F9CC-CBF4-4304-AF6E-14E690222F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125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0E1EC-CDA0-40FA-8331-DA3D1FDF6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0B678A-5FC0-4253-AB44-3825505C8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6930F6-1FCE-49E8-B07B-6B2A33C7B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5AA-4548-4726-B87D-951823AB3B66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2058DA-9486-4272-8FB8-45163785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604AD1-E625-4EBB-B10A-F72C692E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F9CC-CBF4-4304-AF6E-14E690222F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132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49A9E9-5585-4832-826E-6B48A5ACA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35C6F6-E640-4C15-9069-EA0B311AC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3A0F0D7-9883-44B1-ABBE-CFCB32F19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574C05-F5B7-476C-BC1E-8D486C796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5AA-4548-4726-B87D-951823AB3B66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BEA539E-9FBC-4104-AD92-53817CB49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8B530B7-10D4-4099-A565-C89E13ACF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F9CC-CBF4-4304-AF6E-14E690222F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4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F22324-8617-4A8A-9EB4-EB1A78943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FCD63B-24CE-44A5-8359-385B57249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7C83493-B5B0-42CC-A991-C2B4FCAD8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C89C137-211E-40C7-B8C8-5F3A2AAE6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4D69D3B-03D0-47A7-A291-99A26050C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A6FDE02-E2D3-4696-BB0A-D0204BC72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5AA-4548-4726-B87D-951823AB3B66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2701698-C524-480B-B8D4-3DF193CF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F53FB25-5930-4650-B7EB-C2BFD0C6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F9CC-CBF4-4304-AF6E-14E690222F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03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6B6BCA-A884-4861-9C6B-D95054E89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A29297F-EBD7-4414-A6E9-57065A110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5AA-4548-4726-B87D-951823AB3B66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4A055A4-BFDB-4C53-8070-15AFB4B05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1FF5959-C015-4842-BD11-AE438E75A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F9CC-CBF4-4304-AF6E-14E690222F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36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63F6A06-C599-42F0-97FF-B2E947435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5AA-4548-4726-B87D-951823AB3B66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5F7841F-A712-44F8-BF20-5B795B6B7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C672A3A-BFD1-49D9-B402-CADC06A0C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F9CC-CBF4-4304-AF6E-14E690222F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891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D9BA98-2519-4EF9-A1CD-91F26A5D4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0B5247-0DE6-4503-A5BC-8EC3BE363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7C2F8A4-B893-473B-A94C-93DC71B4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913D0ED-01C8-4BA6-870E-F1BA2ED54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5AA-4548-4726-B87D-951823AB3B66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3D9E59-4312-4AE1-9090-3478D1DB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E15BB4-2282-4800-BFCA-88632A98E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F9CC-CBF4-4304-AF6E-14E690222F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66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1CACBE-D666-4705-835B-775639C17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AD7D65-5542-4700-9537-BFDF93C2F6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C60C04F-476C-433B-BD63-620C465EC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9032DA-375A-4FF2-9AD3-A61C6C36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5AA-4548-4726-B87D-951823AB3B66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D23EA99-3773-4F98-A165-EF07ED7FC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FAA3345-51F0-429A-98EB-F7C8E58C6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F9CC-CBF4-4304-AF6E-14E690222F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339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850EDA0-35EC-4C72-A3C7-CC60979B1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8FE483D-5A7E-4137-BB05-6CAFAEF8D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0CF935-848E-4988-9669-C3B1ACFEFB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245AA-4548-4726-B87D-951823AB3B66}" type="datetimeFigureOut">
              <a:rPr lang="cs-CZ" smtClean="0"/>
              <a:t>04.10.2022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D02FF0-3349-47A7-BFAA-ADB51B361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1C9AB9-FF56-4E1D-AAB1-7CB687B094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3F9CC-CBF4-4304-AF6E-14E690222F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20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0.png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00AC204-9E3D-DEB5-FFA5-989029383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66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B373F86-99E0-407D-9D61-57F6E3AE4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7712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2F17E5F-1896-4ACF-8F7C-054A424A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4145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91F15EF-C7B5-42E2-B619-EBBD411D6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9221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9DE0CA2-4E9D-4C77-ADB6-A0D92F8EA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984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A603775-27F5-4CB3-A528-9133AB5C2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1828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75DE63-EBDE-658C-6D64-644F6C0F6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8428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3B6F268-A259-5266-1A33-0CA0A5892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4384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38E014-B718-8387-BB34-D849F877B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987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304809B-7810-4C5D-869C-A437B1762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3153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83459F-3B95-4D5E-983E-40DCB0C76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1392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C6D99F7-7D61-B3EA-C869-B003D4878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90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9CDF277-8847-41CE-B909-78CF821CA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7656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D584E14-AD43-68AC-CBD4-C16F17DFA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1159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2968DDF-AA24-9AB3-5372-33A3D0747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3277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8EB57A5-1BD1-5B22-B7A0-599B84BD9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5348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5614A19-9B43-C62F-620B-A925FCF70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0311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92B6F23-ABE2-845B-095E-DF45FAA15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0343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BD0D3D0-C2BE-42E3-9ABD-3CBEF0CE4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931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D147001-2276-4E3A-C9ED-368B82B4C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457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FF7F69-8C30-C7E3-2BBD-B3A5D2F35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0811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8FCD1BE-83B6-72C0-A552-CFC97004B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1861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9989DEB-6C15-13D9-748E-F183DD75B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93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54E25EC-726B-FB55-90B3-550C90AE5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782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6D9246E-9911-46EF-A171-FB00EE58D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1334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54B2D77-DD61-AB7B-54AA-C52CF8D6E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0127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47696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304809B-7810-4C5D-869C-A437B1762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296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9DE0CA2-4E9D-4C77-ADB6-A0D92F8EA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4006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83459F-3B95-4D5E-983E-40DCB0C76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4381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A603775-27F5-4CB3-A528-9133AB5C2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0359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C6D99F7-7D61-B3EA-C869-B003D4878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564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75DE63-EBDE-658C-6D64-644F6C0F6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2883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D584E14-AD43-68AC-CBD4-C16F17DFA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16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E0C944-ED20-4FB3-ADE4-8120D961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3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3B6F268-A259-5266-1A33-0CA0A5892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1696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2968DDF-AA24-9AB3-5372-33A3D0747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2125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38E014-B718-8387-BB34-D849F877B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9476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FF7F69-8C30-C7E3-2BBD-B3A5D2F35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6159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8EB57A5-1BD1-5B22-B7A0-599B84BD9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7115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8FCD1BE-83B6-72C0-A552-CFC97004B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340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5614A19-9B43-C62F-620B-A925FCF70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357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9989DEB-6C15-13D9-748E-F183DD75B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8961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92B6F23-ABE2-845B-095E-DF45FAA15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3173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6D9246E-9911-46EF-A171-FB00EE58D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58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455B310-B351-33C8-8418-8E7E00F49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8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BD0D3D0-C2BE-42E3-9ABD-3CBEF0CE4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2293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54B2D77-DD61-AB7B-54AA-C52CF8D6E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8657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D147001-2276-4E3A-C9ED-368B82B4C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0920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19290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54E25EC-726B-FB55-90B3-550C90AE5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0709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E0C944-ED20-4FB3-ADE4-8120D961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9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455B310-B351-33C8-8418-8E7E00F49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2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EEC2843-35A1-B1F3-22E0-E664D9AAA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3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C8F6245-7194-6184-85DE-98369D6E2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8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4ED0B70-F604-8309-0CB9-F0E02AC89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7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EEC2843-35A1-B1F3-22E0-E664D9AAA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A4B7995-2FFF-7D90-BD43-52D826857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2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7EE605E-4C64-F772-5853-63184E976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9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B378508-4222-42DB-3D57-3DE0E50BA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3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27796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5902261-E495-4465-B5D3-83BA5C9D2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0274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C8F6245-7194-6184-85DE-98369D6E2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9219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5435016-9B49-7BB3-815A-05F5B79F4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4267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4ED0B70-F604-8309-0CB9-F0E02AC89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0691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B506F19-2C7E-0EC4-8A9B-A5AE8F83F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2762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A4B7995-2FFF-7D90-BD43-52D826857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95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3416EA3-CE61-C497-0E67-792FE97C4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5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4497EAB-1E6E-5673-FCB3-D7CA6EBB2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5325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7EE605E-4C64-F772-5853-63184E976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6451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0E408A6-881C-F5AD-6B35-EC76D1841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4367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B378508-4222-42DB-3D57-3DE0E50BA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3505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03303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9F3A109-BE9F-F31D-412E-8005114DC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940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32D359D-B1C3-9B62-74BB-C35024B1F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6164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933D75A-6116-202A-C55F-44F266E1B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758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A3F00AF-BF90-5750-76CC-9546233C5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2114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B15D08-E0DA-950B-DA2D-B32E86FEB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20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2EB719D-3576-557F-FC02-82EB225AE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7D86665-CD6A-46F6-5496-689164963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689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212F6B8-DEE9-5B69-D0E4-0FEECFE1E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7432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13840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A719C72-1FE5-41FF-A3EF-9F0AEA42E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8898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EC4E7B0-1452-42E9-93F6-D8F57FFB8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6147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CC6045C-A075-4D40-92CA-B97F9D41C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1489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EFF5957-77BC-4244-9B5F-4EBC79F14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3256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1BD2084-5EDE-4DBC-BA98-6B13BDA41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5446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D8D0333-FC65-443C-A66B-926B0DE6E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1634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1B868A0-EF76-1948-533F-834D42715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67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A213919-5DEF-0F28-9939-E82C503EC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DBAD4FC-95BF-7E3F-8D40-31F68F419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4572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087A644-6FB8-571C-B7B9-D828D5420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8667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B2A84B3-5B9B-7FDA-00E8-E900F8544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7948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1E89B7C-70FC-BEE7-ABDD-2C667148A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6432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8D8F37E-AD07-9480-D11A-FBC3D5229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3014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8B9F7C1-DA9E-410A-94AB-9028DE63F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0673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D2330BD-FF81-4354-860D-9887C33E6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0446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F4BAA12-CBCC-47AD-B6D3-5E87C7353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149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75329E3-BAA6-4D7B-B0CB-D798E5D1A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7965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7C8DEFB-3792-4053-BBAF-6828DA8D8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31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F720E88-7E6C-3C12-0028-FFAB3EEE3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B09E853-2040-4F23-A93B-D35595886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9311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AD224B7-A5A4-24BD-90E4-2BAA69D76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4549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eed Cards World Record 12.74 seconds, Shijir-Erdene Bat-Enkh">
            <a:hlinkClick r:id="" action="ppaction://media"/>
            <a:extLst>
              <a:ext uri="{FF2B5EF4-FFF2-40B4-BE49-F238E27FC236}">
                <a16:creationId xmlns:a16="http://schemas.microsoft.com/office/drawing/2014/main" id="{CF5952BF-F3E3-BBE4-3B2B-FBB03D51A8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89" y="-1"/>
            <a:ext cx="12200389" cy="686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7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4AA10C9-2A88-E58C-B4C7-56486065B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753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582FB64-45BD-AC1C-17A0-BFEB7CBE1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03001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4CEEE31-DD7C-A4DA-00AA-D82E700F6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46791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7D3F9CE-0C80-90CD-5646-26A00B8C3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12529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39859F0-149C-A8B1-1BFC-1CE90F57A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05750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0D131CD-54A1-469D-5E85-A31E4CD9C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5294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475851A-7104-4D99-F702-A2830CF29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22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538F27A-4005-8818-1ADA-29E6768C2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8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A688526-1DE1-C77E-A502-0502AE104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839AD32-CFE5-BEB2-75AA-C6F99D751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5622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66713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E35F1E1-A977-87DC-AED3-885A4A55A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2866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1A980ED-2C2C-885B-DB24-E368D10A4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021" y="1843874"/>
            <a:ext cx="7839155" cy="28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4117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584775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C650083-DE6E-2318-E2E8-CB8B5491E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09697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44F7281-9F6B-521E-520F-C5ABFAF36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06204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53C24F0-A228-E5B8-088C-E0BDC288D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84054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355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B263A14-14BC-63D9-B117-1970BE53B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6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186B57F-3058-4CD8-6A9E-8741F25E6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8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9E02DC3-E580-3562-DE52-0DB080018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8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7421AED-6E68-78E7-9599-E6E1437F6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6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3371453-C9E5-7FB0-F8E3-774A70ED0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1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38C3C8D-BC68-8AE8-4E8F-B5069DC2D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8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1ABF84C-E300-F1E8-1937-013A350F9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FFAF09B-3D2C-F734-028D-50626D101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EDE8CAE-8305-1FA3-3AA5-11179E231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0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4045105-15EB-6639-3EAD-92FF782C4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21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B62EFAB-32CE-DE0B-2BC0-EC6B591D2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2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779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5115E0B-6619-C4E3-AF3A-8CB79DC21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11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139DBFA-9D40-B065-2BD2-2FAA7CB71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36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7D6C415-1029-EA81-2A08-D5C6E958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08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7C47C0A-9A7D-A3E9-16A7-F46243F28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95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ACAE048-BDEE-C94D-161D-590ECB55D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97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F8F83D1-01DF-6106-13DA-49BC8A3C6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978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984EBB3-6128-F275-3BFA-394AAB93E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282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274C660-4848-DCE6-0CE4-3ABEA7307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44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D4E4281-6173-82C7-ABC6-5BAFD9F94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21442E1-4086-11C7-B66C-38E168E58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063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F8F64C8-D41D-102C-2C41-C0BC06B98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582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75B6202-048C-E8C5-03C9-BFF47A6A8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188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C95BD22-DA47-21B4-E52A-9E942B6B1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7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9080637-85C9-D47B-F07B-A7A0C9E42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502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F44CA5F-9935-7CDC-E0B6-95B843621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8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F831DC5-17CD-2FEC-CAD2-24170E765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72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A17C5B3-48ED-8153-B648-7DA2F8007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459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EE8B773-3CFD-6597-6306-194B7D735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692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02C8210-7C8A-0121-94A3-2F3900302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96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E2B8AF0-D60A-A9F1-BF55-8872C5CD7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01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E9231EA-61ED-7392-D4AA-913002793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428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B776369-72ED-FF74-7D1C-E2C302C3B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845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51A0711-7100-2634-7178-97DCCA35D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001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8997265-C390-75B4-986C-8320157DF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65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1CFD3D0-B0BF-D196-1C84-73DEC45A2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76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59752EE-4192-C89C-EC7E-B508CFA7B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54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5B7FB34-FB5A-3680-2E91-D642C8B3B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419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D85F1E5-7674-2C34-C0C9-E457FC5F1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861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E00A0EE-9C39-112F-7522-D20722615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802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C6D0CEE-25EE-1789-533D-3DA011793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40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8FB4AF1-6FAB-C697-EA11-4FEB00A1F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15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D6345BF-46D6-B4EA-294D-1C394C60A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498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B2587C0-6EDA-2DBD-83FA-B68F945D2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117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2460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54E25EC-726B-FB55-90B3-550C90AE5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472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E0C944-ED20-4FB3-ADE4-8120D961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455B310-B351-33C8-8418-8E7E00F49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1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EEC2843-35A1-B1F3-22E0-E664D9AAA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783080"/>
            <a:ext cx="58521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9DE0CA2-4E9D-4C77-ADB6-A0D92F8EA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4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A603775-27F5-4CB3-A528-9133AB5C2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75DE63-EBDE-658C-6D64-644F6C0F6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2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2FEB952-9986-8E30-58C6-01E371351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132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3B6F268-A259-5266-1A33-0CA0A5892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0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38E014-B718-8387-BB34-D849F877B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0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8EB57A5-1BD1-5B22-B7A0-599B84BD9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5614A19-9B43-C62F-620B-A925FCF70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92B6F23-ABE2-845B-095E-DF45FAA15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1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BD0D3D0-C2BE-42E3-9ABD-3CBEF0CE4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2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D147001-2276-4E3A-C9ED-368B82B4C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5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6763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304809B-7810-4C5D-869C-A437B1762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172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9DE0CA2-4E9D-4C77-ADB6-A0D92F8EA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6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C6C3A15-E1FD-F11D-C737-BC9811E76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448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83459F-3B95-4D5E-983E-40DCB0C76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074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A603775-27F5-4CB3-A528-9133AB5C2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562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C6D99F7-7D61-B3EA-C869-B003D4878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567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75DE63-EBDE-658C-6D64-644F6C0F6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720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D584E14-AD43-68AC-CBD4-C16F17DFA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84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3B6F268-A259-5266-1A33-0CA0A5892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830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2968DDF-AA24-9AB3-5372-33A3D0747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045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38E014-B718-8387-BB34-D849F877B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132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FF7F69-8C30-C7E3-2BBD-B3A5D2F35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937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8EB57A5-1BD1-5B22-B7A0-599B84BD9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99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686B610-50B2-9765-7B00-0D70050DB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187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8FCD1BE-83B6-72C0-A552-CFC97004B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22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5614A19-9B43-C62F-620B-A925FCF70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772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9989DEB-6C15-13D9-748E-F183DD75B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3564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92B6F23-ABE2-845B-095E-DF45FAA15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384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6D9246E-9911-46EF-A171-FB00EE58D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287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BD0D3D0-C2BE-42E3-9ABD-3CBEF0CE4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7947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54B2D77-DD61-AB7B-54AA-C52CF8D6E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52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D147001-2276-4E3A-C9ED-368B82B4C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073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4199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1E55340-B75C-4BD1-B269-FC19BDE17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444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0</Words>
  <Application>Microsoft Office PowerPoint</Application>
  <PresentationFormat>Širokoúhlá obrazovka</PresentationFormat>
  <Paragraphs>0</Paragraphs>
  <Slides>208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208</vt:i4>
      </vt:variant>
    </vt:vector>
  </HeadingPairs>
  <TitlesOfParts>
    <vt:vector size="212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PC</dc:creator>
  <cp:lastModifiedBy>PC</cp:lastModifiedBy>
  <cp:revision>51</cp:revision>
  <dcterms:created xsi:type="dcterms:W3CDTF">2021-03-17T14:13:51Z</dcterms:created>
  <dcterms:modified xsi:type="dcterms:W3CDTF">2022-10-04T11:53:20Z</dcterms:modified>
</cp:coreProperties>
</file>